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1674" r:id="rId2"/>
    <p:sldId id="1548" r:id="rId3"/>
    <p:sldId id="1798" r:id="rId4"/>
    <p:sldId id="1947" r:id="rId5"/>
    <p:sldId id="1948" r:id="rId6"/>
    <p:sldId id="1949" r:id="rId7"/>
    <p:sldId id="1950" r:id="rId8"/>
    <p:sldId id="1673" r:id="rId9"/>
    <p:sldId id="1951" r:id="rId10"/>
    <p:sldId id="1633" r:id="rId11"/>
    <p:sldId id="1634" r:id="rId12"/>
    <p:sldId id="1663" r:id="rId13"/>
    <p:sldId id="1952" r:id="rId14"/>
    <p:sldId id="1954" r:id="rId15"/>
    <p:sldId id="1955" r:id="rId16"/>
    <p:sldId id="1957" r:id="rId17"/>
    <p:sldId id="1801" r:id="rId18"/>
    <p:sldId id="1802" r:id="rId19"/>
    <p:sldId id="1805" r:id="rId20"/>
    <p:sldId id="1958" r:id="rId21"/>
    <p:sldId id="1807" r:id="rId22"/>
    <p:sldId id="1808" r:id="rId23"/>
    <p:sldId id="1972" r:id="rId24"/>
    <p:sldId id="1809" r:id="rId25"/>
    <p:sldId id="1964" r:id="rId26"/>
    <p:sldId id="1965" r:id="rId27"/>
    <p:sldId id="1966" r:id="rId28"/>
    <p:sldId id="1967" r:id="rId29"/>
    <p:sldId id="1968" r:id="rId30"/>
    <p:sldId id="1810" r:id="rId31"/>
    <p:sldId id="1959" r:id="rId32"/>
    <p:sldId id="1969" r:id="rId33"/>
    <p:sldId id="1960" r:id="rId34"/>
    <p:sldId id="1635" r:id="rId35"/>
    <p:sldId id="1961" r:id="rId36"/>
    <p:sldId id="1962" r:id="rId37"/>
    <p:sldId id="1963" r:id="rId38"/>
    <p:sldId id="1803" r:id="rId39"/>
    <p:sldId id="1970" r:id="rId40"/>
    <p:sldId id="1971" r:id="rId41"/>
    <p:sldId id="1946" r:id="rId42"/>
    <p:sldId id="1670" r:id="rId43"/>
    <p:sldId id="1671" r:id="rId44"/>
    <p:sldId id="1672" r:id="rId45"/>
    <p:sldId id="292" r:id="rId46"/>
    <p:sldId id="2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87A17-F049-4065-BE35-5338814FBE24}" v="1" dt="2025-08-10T03:09:11.4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47" autoAdjust="0"/>
  </p:normalViewPr>
  <p:slideViewPr>
    <p:cSldViewPr>
      <p:cViewPr varScale="1">
        <p:scale>
          <a:sx n="99" d="100"/>
          <a:sy n="99" d="100"/>
        </p:scale>
        <p:origin x="948" y="306"/>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8/9/2025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	~ August 10, 2025 Eloy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427911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41</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42</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43</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44</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45</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46</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8/9/2025</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8000"/>
                <a:shade val="90000"/>
                <a:satMod val="160000"/>
                <a:lumMod val="100000"/>
              </a:schemeClr>
            </a:gs>
            <a:gs pos="79000">
              <a:schemeClr val="bg2">
                <a:tint val="95000"/>
                <a:shade val="100000"/>
                <a:satMod val="130000"/>
                <a:lumMod val="130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868603-54D8-C788-D91D-7A1A64501FBB}"/>
              </a:ext>
            </a:extLst>
          </p:cNvPr>
          <p:cNvPicPr>
            <a:picLocks noChangeAspect="1"/>
          </p:cNvPicPr>
          <p:nvPr/>
        </p:nvPicPr>
        <p:blipFill>
          <a:blip r:embed="rId3"/>
          <a:stretch>
            <a:fillRect/>
          </a:stretch>
        </p:blipFill>
        <p:spPr>
          <a:xfrm>
            <a:off x="4322851" y="9624"/>
            <a:ext cx="7866743" cy="4333775"/>
          </a:xfrm>
          <a:prstGeom prst="rect">
            <a:avLst/>
          </a:prstGeom>
        </p:spPr>
      </p:pic>
      <p:sp>
        <p:nvSpPr>
          <p:cNvPr id="3" name="Content Placeholder 2"/>
          <p:cNvSpPr>
            <a:spLocks noGrp="1"/>
          </p:cNvSpPr>
          <p:nvPr>
            <p:ph sz="quarter" idx="13"/>
          </p:nvPr>
        </p:nvSpPr>
        <p:spPr>
          <a:xfrm>
            <a:off x="5638800" y="5727244"/>
            <a:ext cx="6553200" cy="1124465"/>
          </a:xfrm>
        </p:spPr>
        <p:txBody>
          <a:bodyPr>
            <a:noAutofit/>
          </a:bodyPr>
          <a:lstStyle/>
          <a:p>
            <a:pPr marL="0" indent="0" algn="ctr">
              <a:buClr>
                <a:srgbClr val="A379BB">
                  <a:lumMod val="75000"/>
                </a:srgbClr>
              </a:buClr>
              <a:buNone/>
            </a:pPr>
            <a:r>
              <a:rPr lang="en-US" sz="7500" b="1" i="1" dirty="0">
                <a:solidFill>
                  <a:srgbClr val="A31D6A"/>
                </a:solidFill>
                <a:effectLst>
                  <a:outerShdw blurRad="38100" dist="38100" dir="2700000" algn="tl">
                    <a:srgbClr val="000000">
                      <a:alpha val="43137"/>
                    </a:srgbClr>
                  </a:outerShdw>
                </a:effectLst>
              </a:rPr>
              <a:t>I John 1:1-10</a:t>
            </a:r>
          </a:p>
        </p:txBody>
      </p:sp>
      <p:sp>
        <p:nvSpPr>
          <p:cNvPr id="4" name="Title 3"/>
          <p:cNvSpPr>
            <a:spLocks noGrp="1"/>
          </p:cNvSpPr>
          <p:nvPr>
            <p:ph type="title"/>
          </p:nvPr>
        </p:nvSpPr>
        <p:spPr>
          <a:xfrm>
            <a:off x="0" y="0"/>
            <a:ext cx="6400800" cy="6848376"/>
          </a:xfrm>
        </p:spPr>
        <p:txBody>
          <a:bodyPr/>
          <a:lstStyle/>
          <a:p>
            <a:pPr marL="0" indent="0" algn="ctr">
              <a:buNone/>
            </a:pPr>
            <a:r>
              <a:rPr lang="en-US" sz="8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Please Don’t Crucify Your Brother </a:t>
            </a:r>
            <a:br>
              <a:rPr lang="en-US" sz="8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br>
            <a:r>
              <a:rPr lang="en-US" sz="80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When He Sins</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362200"/>
            <a:ext cx="12192000" cy="4458730"/>
          </a:xfrm>
        </p:spPr>
        <p:txBody>
          <a:bodyPr>
            <a:noAutofit/>
          </a:bodyPr>
          <a:lstStyle/>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I John 1:7 (CSB)</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Matthew 22:37-39 (CSB)</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I Corinthians 15:57-58 (KJV)</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Matthew 6:33 (KJV)</a:t>
            </a:r>
          </a:p>
          <a:p>
            <a:pPr>
              <a:lnSpc>
                <a:spcPct val="80000"/>
              </a:lnSpc>
              <a:buClr>
                <a:srgbClr val="C00000"/>
              </a:buClr>
              <a:buFont typeface="Wingdings" pitchFamily="2" charset="2"/>
              <a:buChar char="Ø"/>
            </a:pPr>
            <a:r>
              <a:rPr lang="en-US" sz="5400" b="1" i="1" dirty="0">
                <a:effectLst>
                  <a:outerShdw blurRad="38100" dist="38100" dir="2700000" algn="tl">
                    <a:srgbClr val="000000">
                      <a:alpha val="43137"/>
                    </a:srgbClr>
                  </a:outerShdw>
                </a:effectLst>
              </a:rPr>
              <a:t>Romans 12:1-2 (KJV)</a:t>
            </a:r>
          </a:p>
        </p:txBody>
      </p:sp>
      <p:sp>
        <p:nvSpPr>
          <p:cNvPr id="4" name="Title 3"/>
          <p:cNvSpPr>
            <a:spLocks noGrp="1"/>
          </p:cNvSpPr>
          <p:nvPr>
            <p:ph type="title"/>
          </p:nvPr>
        </p:nvSpPr>
        <p:spPr>
          <a:xfrm>
            <a:off x="0" y="0"/>
            <a:ext cx="12192000" cy="1981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What Does it Mean to Walk in the Light?</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1:7 (CSB)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If we walk in the light as he himself is in the light, we have fellowship with one another, and the blood of Jesus his Son cleanses us from all sin.</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22:37-39 (CSB)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600" b="1" baseline="30000" dirty="0"/>
              <a:t>37</a:t>
            </a:r>
            <a:r>
              <a:rPr lang="en-US" sz="5600" dirty="0"/>
              <a:t> He said to him, </a:t>
            </a:r>
            <a:r>
              <a:rPr lang="en-US" sz="5600" b="1" dirty="0"/>
              <a:t>“Love the Lord your God with all your heart, with all your soul, and with all your mind</a:t>
            </a:r>
            <a:r>
              <a:rPr lang="en-US" sz="5600" dirty="0"/>
              <a:t>. </a:t>
            </a:r>
            <a:r>
              <a:rPr lang="en-US" sz="5600" baseline="30000" dirty="0"/>
              <a:t>38</a:t>
            </a:r>
            <a:r>
              <a:rPr lang="en-US" sz="5600" dirty="0"/>
              <a:t> This is the greatest and most important. </a:t>
            </a:r>
            <a:r>
              <a:rPr lang="en-US" sz="5600" b="1" baseline="30000" dirty="0"/>
              <a:t>39</a:t>
            </a:r>
            <a:r>
              <a:rPr lang="en-US" sz="5600" dirty="0"/>
              <a:t> The second is like it: </a:t>
            </a:r>
            <a:r>
              <a:rPr lang="en-US" sz="5600" b="1" dirty="0"/>
              <a:t>Love your neighbor as yourself</a:t>
            </a:r>
            <a:r>
              <a:rPr lang="en-US" sz="5600" dirty="0"/>
              <a:t>.</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FC15-F774-9632-7432-80BB37D11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C0929-48D4-E4C2-700F-5D22F417B57C}"/>
              </a:ext>
            </a:extLst>
          </p:cNvPr>
          <p:cNvSpPr>
            <a:spLocks noGrp="1"/>
          </p:cNvSpPr>
          <p:nvPr>
            <p:ph type="title"/>
          </p:nvPr>
        </p:nvSpPr>
        <p:spPr>
          <a:xfrm>
            <a:off x="0" y="3810"/>
            <a:ext cx="12192000" cy="1139190"/>
          </a:xfrm>
        </p:spPr>
        <p:txBody>
          <a:bodyPr>
            <a:noAutofit/>
          </a:bodyPr>
          <a:lstStyle/>
          <a:p>
            <a:pPr marL="0" indent="0" algn="ctr">
              <a:buNone/>
            </a:pPr>
            <a:r>
              <a:rPr lang="en-US" sz="6600" i="1" dirty="0">
                <a:solidFill>
                  <a:srgbClr val="A31D6A"/>
                </a:solidFill>
                <a:effectLst>
                  <a:outerShdw blurRad="38100" dist="38100" dir="2700000" algn="tl">
                    <a:srgbClr val="000000">
                      <a:alpha val="43137"/>
                    </a:srgbClr>
                  </a:outerShdw>
                </a:effectLst>
                <a:latin typeface="Trebuchet MS"/>
              </a:rPr>
              <a:t>I Corinthians 15:57-58 (KJV)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6F7692B-50BB-86CB-C2F8-AF897B4F5CFB}"/>
              </a:ext>
            </a:extLst>
          </p:cNvPr>
          <p:cNvSpPr>
            <a:spLocks noGrp="1"/>
          </p:cNvSpPr>
          <p:nvPr>
            <p:ph sz="quarter" idx="13"/>
          </p:nvPr>
        </p:nvSpPr>
        <p:spPr>
          <a:xfrm>
            <a:off x="0" y="1066800"/>
            <a:ext cx="12268200" cy="5787390"/>
          </a:xfrm>
        </p:spPr>
        <p:txBody>
          <a:bodyPr>
            <a:noAutofit/>
          </a:bodyPr>
          <a:lstStyle/>
          <a:p>
            <a:pPr marL="45720" indent="0">
              <a:buNone/>
            </a:pPr>
            <a:r>
              <a:rPr lang="en-US" sz="5400" b="1" baseline="30000" dirty="0"/>
              <a:t>57</a:t>
            </a:r>
            <a:r>
              <a:rPr lang="en-US" sz="5400" dirty="0"/>
              <a:t> But thanks be to God, which giveth us the victory through our Lord Jesus Christ. </a:t>
            </a:r>
            <a:r>
              <a:rPr lang="en-US" sz="5400" b="1" baseline="30000" dirty="0"/>
              <a:t>58</a:t>
            </a:r>
            <a:r>
              <a:rPr lang="en-US" sz="5400" dirty="0"/>
              <a:t> Therefore, my beloved brethren, be ye stedfast, unmoveable, always abounding in the work of the Lord, forasmuch as ye know that your labour is not in vain in the Lord.</a:t>
            </a:r>
          </a:p>
        </p:txBody>
      </p:sp>
    </p:spTree>
    <p:extLst>
      <p:ext uri="{BB962C8B-B14F-4D97-AF65-F5344CB8AC3E}">
        <p14:creationId xmlns:p14="http://schemas.microsoft.com/office/powerpoint/2010/main" val="3857813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EA4E-4C31-B0D6-7B27-CD6EF30D6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D0EF52-4D15-4772-B44F-A37BB293E16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Matthew 6:33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2FD7C84-AE48-724A-0BA9-11F1C33D9A62}"/>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But seek ye first the kingdom of God, and his righteousness; and all these things shall be added unto you.</a:t>
            </a:r>
          </a:p>
        </p:txBody>
      </p:sp>
    </p:spTree>
    <p:extLst>
      <p:ext uri="{BB962C8B-B14F-4D97-AF65-F5344CB8AC3E}">
        <p14:creationId xmlns:p14="http://schemas.microsoft.com/office/powerpoint/2010/main" val="11337166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671FF-54EA-DF3D-713E-46860EA2B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E08A8-D103-3953-6203-2318DE37F1E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40F04C-D428-FA07-4CAA-AF49516F107E}"/>
              </a:ext>
            </a:extLst>
          </p:cNvPr>
          <p:cNvSpPr>
            <a:spLocks noGrp="1"/>
          </p:cNvSpPr>
          <p:nvPr>
            <p:ph sz="quarter" idx="13"/>
          </p:nvPr>
        </p:nvSpPr>
        <p:spPr>
          <a:xfrm>
            <a:off x="0" y="1143000"/>
            <a:ext cx="12192000" cy="5711190"/>
          </a:xfrm>
        </p:spPr>
        <p:txBody>
          <a:bodyPr>
            <a:noAutofit/>
          </a:bodyPr>
          <a:lstStyle/>
          <a:p>
            <a:pPr marL="45720" indent="0">
              <a:buNone/>
            </a:pPr>
            <a:r>
              <a:rPr lang="en-US" sz="6000" b="1" baseline="30000" dirty="0"/>
              <a:t>1</a:t>
            </a:r>
            <a:r>
              <a:rPr lang="en-US" sz="6000" dirty="0"/>
              <a:t> I beseech you therefore, brethren, by the mercies of God, that ye present your bodies a living sacrifice, holy, acceptable unto God, which is your reasonable service. </a:t>
            </a:r>
          </a:p>
        </p:txBody>
      </p:sp>
    </p:spTree>
    <p:extLst>
      <p:ext uri="{BB962C8B-B14F-4D97-AF65-F5344CB8AC3E}">
        <p14:creationId xmlns:p14="http://schemas.microsoft.com/office/powerpoint/2010/main" val="41042451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344DD-6322-B145-E39C-C061CC48F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8E986-A948-DB26-05D5-9B11FE76C71E}"/>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F92497E-D3B5-A74C-2E93-608F6182B013}"/>
              </a:ext>
            </a:extLst>
          </p:cNvPr>
          <p:cNvSpPr>
            <a:spLocks noGrp="1"/>
          </p:cNvSpPr>
          <p:nvPr>
            <p:ph sz="quarter" idx="13"/>
          </p:nvPr>
        </p:nvSpPr>
        <p:spPr>
          <a:xfrm>
            <a:off x="0" y="1143000"/>
            <a:ext cx="12192000" cy="5711190"/>
          </a:xfrm>
        </p:spPr>
        <p:txBody>
          <a:bodyPr>
            <a:noAutofit/>
          </a:bodyPr>
          <a:lstStyle/>
          <a:p>
            <a:pPr marL="45720" indent="0">
              <a:buNone/>
            </a:pPr>
            <a:r>
              <a:rPr lang="en-US" sz="6000" b="1" baseline="30000" dirty="0"/>
              <a:t>2</a:t>
            </a:r>
            <a:r>
              <a:rPr lang="en-US" sz="6000" dirty="0"/>
              <a:t> And be not conformed to this world: but be ye transformed by the renewing of your mind, that ye may prove what is that good, and acceptable, and perfect, will of God.</a:t>
            </a:r>
          </a:p>
        </p:txBody>
      </p:sp>
    </p:spTree>
    <p:extLst>
      <p:ext uri="{BB962C8B-B14F-4D97-AF65-F5344CB8AC3E}">
        <p14:creationId xmlns:p14="http://schemas.microsoft.com/office/powerpoint/2010/main" val="37410833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514600"/>
            <a:ext cx="12192000" cy="43063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I John 1:5 (CSB)</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3:23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James 3:2 (NAS)</a:t>
            </a:r>
          </a:p>
        </p:txBody>
      </p:sp>
      <p:sp>
        <p:nvSpPr>
          <p:cNvPr id="4" name="Title 3"/>
          <p:cNvSpPr>
            <a:spLocks noGrp="1"/>
          </p:cNvSpPr>
          <p:nvPr>
            <p:ph type="title"/>
          </p:nvPr>
        </p:nvSpPr>
        <p:spPr>
          <a:xfrm>
            <a:off x="0" y="0"/>
            <a:ext cx="12192000" cy="21336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Does Walking in the Light Mean You Don’t Sin?</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1:5 (CSB)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This is the message we have heard from him and declare to you: God is light, and there is absolutely no darkness in him.</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3:23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9600" dirty="0">
                <a:solidFill>
                  <a:prstClr val="black">
                    <a:lumMod val="75000"/>
                    <a:lumOff val="25000"/>
                  </a:prstClr>
                </a:solidFill>
                <a:latin typeface="Trebuchet MS"/>
              </a:rPr>
              <a:t>For all have sinned, and come short of the glory of God</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 John 1:1-10 (CSB)</a:t>
            </a:r>
          </a:p>
        </p:txBody>
      </p:sp>
      <p:sp>
        <p:nvSpPr>
          <p:cNvPr id="3" name="Content Placeholder 2"/>
          <p:cNvSpPr>
            <a:spLocks noGrp="1"/>
          </p:cNvSpPr>
          <p:nvPr>
            <p:ph sz="quarter" idx="13"/>
          </p:nvPr>
        </p:nvSpPr>
        <p:spPr>
          <a:xfrm>
            <a:off x="0" y="914400"/>
            <a:ext cx="12192000" cy="5943600"/>
          </a:xfrm>
        </p:spPr>
        <p:txBody>
          <a:bodyPr>
            <a:noAutofit/>
          </a:bodyPr>
          <a:lstStyle/>
          <a:p>
            <a:pPr marL="45720" indent="0">
              <a:buNone/>
            </a:pPr>
            <a:r>
              <a:rPr lang="en-US" sz="5400" b="1" baseline="30000" dirty="0"/>
              <a:t>1</a:t>
            </a:r>
            <a:r>
              <a:rPr lang="en-US" sz="5400" dirty="0"/>
              <a:t> What was from the beginning, what we have heard, what we have seen with our eyes, what we have observed and have touched with our hands, concerning the word of life—      </a:t>
            </a:r>
          </a:p>
          <a:p>
            <a:pPr marL="45720" indent="0">
              <a:buNone/>
            </a:pPr>
            <a:r>
              <a:rPr lang="en-US" sz="5400" b="1" baseline="30000" dirty="0"/>
              <a:t>2</a:t>
            </a:r>
            <a:r>
              <a:rPr lang="en-US" sz="5400" dirty="0"/>
              <a:t> that life was revealed, and we have seen it</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2BCDA-8554-9FD1-92E5-0B8DAD9CCF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898E8-A738-4747-8B80-C22CB61931F0}"/>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James 3:2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9AF1F75-7076-3AE0-E3F3-D994136E2C04}"/>
              </a:ext>
            </a:extLst>
          </p:cNvPr>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For we all stumble in many ways. If anyone does not stumble in what he says, he is a perfect man, able to rein in the whole body as well.</a:t>
            </a:r>
          </a:p>
        </p:txBody>
      </p:sp>
    </p:spTree>
    <p:extLst>
      <p:ext uri="{BB962C8B-B14F-4D97-AF65-F5344CB8AC3E}">
        <p14:creationId xmlns:p14="http://schemas.microsoft.com/office/powerpoint/2010/main" val="2338702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14:13 (NAS)</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Ephesians 4:20-32 (NAS)</a:t>
            </a:r>
          </a:p>
        </p:txBody>
      </p:sp>
      <p:sp>
        <p:nvSpPr>
          <p:cNvPr id="4" name="Title 3"/>
          <p:cNvSpPr>
            <a:spLocks noGrp="1"/>
          </p:cNvSpPr>
          <p:nvPr>
            <p:ph type="title"/>
          </p:nvPr>
        </p:nvSpPr>
        <p:spPr>
          <a:xfrm>
            <a:off x="0" y="0"/>
            <a:ext cx="12192000" cy="2743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How does One Who is Walking in the Light React When He Sees His Brother Sin?</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14:13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None/>
            </a:pPr>
            <a:r>
              <a:rPr lang="en-US" sz="6600" dirty="0"/>
              <a:t>Therefore let's not judge one another anymore, but rather determine this: not to put an obstacle or a stumbling block in a brother's or sister's way.</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10755-993D-5AF5-4F04-FAA549D493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6FCCC-89EF-16B0-1DC0-F237C6646915}"/>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EB5DF68-45CD-7AD9-B85D-0B71DF97D3BB}"/>
              </a:ext>
            </a:extLst>
          </p:cNvPr>
          <p:cNvSpPr>
            <a:spLocks noGrp="1"/>
          </p:cNvSpPr>
          <p:nvPr>
            <p:ph sz="quarter" idx="13"/>
          </p:nvPr>
        </p:nvSpPr>
        <p:spPr>
          <a:xfrm>
            <a:off x="0" y="1143000"/>
            <a:ext cx="12192000" cy="5711190"/>
          </a:xfrm>
        </p:spPr>
        <p:txBody>
          <a:bodyPr>
            <a:noAutofit/>
          </a:bodyPr>
          <a:lstStyle/>
          <a:p>
            <a:pPr marL="45720" indent="0">
              <a:buNone/>
            </a:pPr>
            <a:r>
              <a:rPr lang="en-US" sz="5400" b="1" baseline="30000" dirty="0"/>
              <a:t>20</a:t>
            </a:r>
            <a:r>
              <a:rPr lang="en-US" sz="5400" dirty="0"/>
              <a:t> But you did not learn Christ in this way, </a:t>
            </a:r>
            <a:r>
              <a:rPr lang="en-US" sz="5400" b="1" baseline="30000" dirty="0"/>
              <a:t>21</a:t>
            </a:r>
            <a:r>
              <a:rPr lang="en-US" sz="5400" dirty="0"/>
              <a:t> if indeed you have heard Him and have been taught in Him, just as truth is in Jesus, </a:t>
            </a:r>
            <a:r>
              <a:rPr lang="en-US" sz="5400" b="1" baseline="30000" dirty="0"/>
              <a:t>22</a:t>
            </a:r>
            <a:r>
              <a:rPr lang="en-US" sz="5400" dirty="0"/>
              <a:t> that, in reference to your former way of life, you are to rid yourselves of the old self, </a:t>
            </a:r>
          </a:p>
        </p:txBody>
      </p:sp>
    </p:spTree>
    <p:extLst>
      <p:ext uri="{BB962C8B-B14F-4D97-AF65-F5344CB8AC3E}">
        <p14:creationId xmlns:p14="http://schemas.microsoft.com/office/powerpoint/2010/main" val="1691186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which is being corrupted in accordance with the lusts of deceit,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that you are to be renewed in the spirit of your minds,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to put on the new self, which in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 likeness of</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God has been created in righteousness and holiness of the truth</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026B8-A809-62A7-FD27-CFB3DFCD8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1207A-F24C-1028-E054-75DC372BE6DD}"/>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495A51D-33F3-11D1-8D04-3F5C222521E6}"/>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Therefore, ridding yourselves of falsehood, SPEAK TRUTH EACH ONE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YOU</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WITH HIS NEIGHBOR, because we are parts of one another. </a:t>
            </a:r>
          </a:p>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 ANGRY, AND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YET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DO NOT SIN; do not let the sun go down on your anger,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07407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31FB6-95DE-305A-B4CE-13616E37D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6EDC2-E6FB-706D-5DB7-236C00233095}"/>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04A3185-4B79-61C6-AB2C-CABED0BF6334}"/>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do not give the devil an opportunity.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The one who steals must no longer steal; but rather he must labor, producing with his own hands what is good, so that he will have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something</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to share with the one who has need.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345277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B2879-4C98-2EF3-4093-8E6AF6A7AC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E2137F-94E3-7B59-7E08-ACEE3CA628B6}"/>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FD2EE9C-AFBE-48DF-7F92-68E4DA15B1C6}"/>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Let no unwholesome word come out of your mouth, but if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there is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any good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word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edification according to the need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the moment, say that,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that it will give grace to those who hear.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71340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4F21F-B9DF-67E2-60CD-FD6C28292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15699-B268-8205-F358-56DD0A3CCF18}"/>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CBDCA3-A2FE-F0A5-C85B-E2C6EA342F66}"/>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Do not grieve the Holy Spirit of God, by whom you were sealed for the day of redemption.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All bitterness, wrath, anger, clamor, and slander must be removed from you, along with all malice.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322298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61845-399E-4B33-8FA7-F0EAA9610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0ABE63-8973-0D73-4A41-16024C89995C}"/>
              </a:ext>
            </a:extLst>
          </p:cNvPr>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Ephesians 4:20-32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4C20E99-E0C9-02F4-6B97-523737AA46E2}"/>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 kind to one another, compassionate, forgiving each other, just as God in Christ also has forgiven you.</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71471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1:1-10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we testify and declare to you the eternal life that was with the Father and was revealed to us—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what we have seen and heard we also declare to you, so that you may also have fellowship with us; </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4439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highlight>
                  <a:srgbClr val="FFFF00"/>
                </a:highlight>
                <a:latin typeface="Trebuchet MS"/>
              </a:rPr>
              <a:t>VERSE 29 </a:t>
            </a:r>
            <a:endParaRPr lang="en-US" sz="8800" i="1" dirty="0">
              <a:solidFill>
                <a:srgbClr val="A31D6A"/>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sz="quarter" idx="13"/>
          </p:nvPr>
        </p:nvSpPr>
        <p:spPr>
          <a:xfrm>
            <a:off x="0" y="2209800"/>
            <a:ext cx="12192000" cy="4648200"/>
          </a:xfrm>
        </p:spPr>
        <p:txBody>
          <a:bodyPr>
            <a:noAutofit/>
          </a:bodyPr>
          <a:lstStyle/>
          <a:p>
            <a:pPr marL="45720" indent="0" algn="ctr">
              <a:buClr>
                <a:srgbClr val="A379BB">
                  <a:lumMod val="75000"/>
                </a:srgbClr>
              </a:buClr>
              <a:buNone/>
              <a:defRPr/>
            </a:pPr>
            <a:r>
              <a:rPr lang="en-US" sz="9600" b="1" dirty="0">
                <a:solidFill>
                  <a:prstClr val="black">
                    <a:lumMod val="75000"/>
                    <a:lumOff val="25000"/>
                  </a:prstClr>
                </a:solidFill>
                <a:effectLst>
                  <a:outerShdw blurRad="38100" dist="38100" dir="2700000" algn="tl">
                    <a:srgbClr val="000000">
                      <a:alpha val="43137"/>
                    </a:srgbClr>
                  </a:outerShdw>
                </a:effectLst>
                <a:latin typeface="Trebuchet MS"/>
              </a:rPr>
              <a:t>NO FOUL LANGUAGE FROM YOUR MOUTH</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8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8000" b="1" i="1" dirty="0">
                <a:effectLst>
                  <a:outerShdw blurRad="38100" dist="38100" dir="2700000" algn="tl">
                    <a:srgbClr val="000000">
                      <a:alpha val="43137"/>
                    </a:srgbClr>
                  </a:outerShdw>
                </a:effectLst>
              </a:rPr>
              <a:t>Romans 14:1-4 (KJV)</a:t>
            </a:r>
          </a:p>
          <a:p>
            <a:pPr>
              <a:lnSpc>
                <a:spcPct val="80000"/>
              </a:lnSpc>
              <a:buClr>
                <a:srgbClr val="C00000"/>
              </a:buClr>
              <a:buFont typeface="Wingdings" pitchFamily="2" charset="2"/>
              <a:buChar char="Ø"/>
            </a:pPr>
            <a:r>
              <a:rPr lang="en-US" sz="8000" b="1" i="1" dirty="0">
                <a:effectLst>
                  <a:outerShdw blurRad="38100" dist="38100" dir="2700000" algn="tl">
                    <a:srgbClr val="000000">
                      <a:alpha val="43137"/>
                    </a:srgbClr>
                  </a:outerShdw>
                </a:effectLst>
              </a:rPr>
              <a:t>Romans 14:10 (KJV)</a:t>
            </a:r>
          </a:p>
        </p:txBody>
      </p:sp>
      <p:sp>
        <p:nvSpPr>
          <p:cNvPr id="4" name="Title 3"/>
          <p:cNvSpPr>
            <a:spLocks noGrp="1"/>
          </p:cNvSpPr>
          <p:nvPr>
            <p:ph type="title"/>
          </p:nvPr>
        </p:nvSpPr>
        <p:spPr>
          <a:xfrm>
            <a:off x="0" y="0"/>
            <a:ext cx="12192000" cy="3048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Only Satan’s Children Want to Crucify the Weak in the Church</a:t>
            </a:r>
          </a:p>
        </p:txBody>
      </p:sp>
    </p:spTree>
    <p:extLst>
      <p:ext uri="{BB962C8B-B14F-4D97-AF65-F5344CB8AC3E}">
        <p14:creationId xmlns:p14="http://schemas.microsoft.com/office/powerpoint/2010/main" val="21436216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28175-E6BD-F714-8E57-B3BFE6DAE7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CC3EFB-9F49-FBC2-7564-B1EAD59787E8}"/>
              </a:ext>
            </a:extLst>
          </p:cNvPr>
          <p:cNvSpPr>
            <a:spLocks noGrp="1"/>
          </p:cNvSpPr>
          <p:nvPr>
            <p:ph type="title"/>
          </p:nvPr>
        </p:nvSpPr>
        <p:spPr>
          <a:xfrm>
            <a:off x="0" y="0"/>
            <a:ext cx="12192000" cy="6858000"/>
          </a:xfrm>
        </p:spPr>
        <p:txBody>
          <a:bodyPr/>
          <a:lstStyle/>
          <a:p>
            <a:pPr marL="0" indent="0" algn="ctr">
              <a:buNone/>
            </a:pPr>
            <a:r>
              <a:rPr lang="en-US" sz="13800" i="1" cap="all" dirty="0">
                <a:solidFill>
                  <a:srgbClr val="0070C0"/>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Foul Words Toward One Another</a:t>
            </a:r>
          </a:p>
        </p:txBody>
      </p:sp>
    </p:spTree>
    <p:extLst>
      <p:ext uri="{BB962C8B-B14F-4D97-AF65-F5344CB8AC3E}">
        <p14:creationId xmlns:p14="http://schemas.microsoft.com/office/powerpoint/2010/main" val="23231551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14:1-4 (KJV)</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None/>
            </a:pPr>
            <a:r>
              <a:rPr lang="en-US" sz="5400" b="1" baseline="30000" dirty="0"/>
              <a:t>1</a:t>
            </a:r>
            <a:r>
              <a:rPr lang="en-US" sz="5400" dirty="0"/>
              <a:t> Him that is weak in the faith receive ye, but not to doubtful disputations. </a:t>
            </a:r>
            <a:r>
              <a:rPr lang="en-US" sz="5400" b="1" baseline="30000" dirty="0"/>
              <a:t>2</a:t>
            </a:r>
            <a:r>
              <a:rPr lang="en-US" sz="5400" dirty="0"/>
              <a:t> For one believeth that he may eat all things: another, who is weak, eateth herbs. </a:t>
            </a:r>
            <a:r>
              <a:rPr lang="en-US" sz="5400" b="1" baseline="30000" dirty="0"/>
              <a:t>3</a:t>
            </a:r>
            <a:r>
              <a:rPr lang="en-US" sz="5400" dirty="0"/>
              <a:t> Let not him that eateth despise him that eateth not; </a:t>
            </a:r>
          </a:p>
        </p:txBody>
      </p:sp>
    </p:spTree>
    <p:extLst>
      <p:ext uri="{BB962C8B-B14F-4D97-AF65-F5344CB8AC3E}">
        <p14:creationId xmlns:p14="http://schemas.microsoft.com/office/powerpoint/2010/main" val="629121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14:1-4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let not him which eateth not judge him that eateth: for God hath received him.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Who art thou that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judgest</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another man's servant? to his own master he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standeth</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or falleth. Yea, he shall be holden up: for God is able to make him stand.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69762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14:10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lang="en-US" sz="6600" dirty="0">
                <a:solidFill>
                  <a:prstClr val="black">
                    <a:lumMod val="75000"/>
                    <a:lumOff val="25000"/>
                  </a:prstClr>
                </a:solidFill>
                <a:latin typeface="Trebuchet MS"/>
              </a:rPr>
              <a:t>But why dost thou judge thy brother? or why dost thou set at nought thy brother? for we shall all stand before the judgment seat of Christ.</a:t>
            </a:r>
          </a:p>
        </p:txBody>
      </p:sp>
    </p:spTree>
    <p:extLst>
      <p:ext uri="{BB962C8B-B14F-4D97-AF65-F5344CB8AC3E}">
        <p14:creationId xmlns:p14="http://schemas.microsoft.com/office/powerpoint/2010/main" val="1693154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191000"/>
            <a:ext cx="12192000" cy="26299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Romans 12:14-21 (NAS)</a:t>
            </a:r>
          </a:p>
        </p:txBody>
      </p:sp>
      <p:sp>
        <p:nvSpPr>
          <p:cNvPr id="4" name="Title 3"/>
          <p:cNvSpPr>
            <a:spLocks noGrp="1"/>
          </p:cNvSpPr>
          <p:nvPr>
            <p:ph type="title"/>
          </p:nvPr>
        </p:nvSpPr>
        <p:spPr>
          <a:xfrm>
            <a:off x="0" y="0"/>
            <a:ext cx="12192000" cy="23622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#5:  God Says Vengeance is Mine to all Who Use Foul Speech Concerning His Weak Children</a:t>
            </a:r>
          </a:p>
        </p:txBody>
      </p:sp>
    </p:spTree>
    <p:extLst>
      <p:ext uri="{BB962C8B-B14F-4D97-AF65-F5344CB8AC3E}">
        <p14:creationId xmlns:p14="http://schemas.microsoft.com/office/powerpoint/2010/main" val="2008685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12:14-21 (NAS)</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45720" indent="0">
              <a:buNone/>
            </a:pPr>
            <a:r>
              <a:rPr lang="en-US" sz="5400" b="1" baseline="30000" dirty="0"/>
              <a:t>14</a:t>
            </a:r>
            <a:r>
              <a:rPr lang="en-US" sz="5400" dirty="0"/>
              <a:t> Bless those who persecute you; bless and do not curse. </a:t>
            </a:r>
            <a:r>
              <a:rPr lang="en-US" sz="5400" b="1" baseline="30000" dirty="0"/>
              <a:t>15</a:t>
            </a:r>
            <a:r>
              <a:rPr lang="en-US" sz="5400" dirty="0"/>
              <a:t> Rejoice with those who rejoice, and weep with those who weep. </a:t>
            </a:r>
            <a:r>
              <a:rPr lang="en-US" sz="5400" b="1" baseline="30000" dirty="0"/>
              <a:t>16</a:t>
            </a:r>
            <a:r>
              <a:rPr lang="en-US" sz="5400" dirty="0"/>
              <a:t> Be of the same mind toward one another; do not be haughty in mind, but associate with the lowly. </a:t>
            </a:r>
          </a:p>
        </p:txBody>
      </p:sp>
    </p:spTree>
    <p:extLst>
      <p:ext uri="{BB962C8B-B14F-4D97-AF65-F5344CB8AC3E}">
        <p14:creationId xmlns:p14="http://schemas.microsoft.com/office/powerpoint/2010/main" val="19998696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12:14-21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Do not be wise in your own estimation.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Never repay evil for evil to anyone. Respect what is right in the sight of all people.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possible, so far as it depends on you, be at peace with all people.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E5E24-5625-6A85-2064-D011691AD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BC53F-854B-27A4-8D9E-4F8C224352A1}"/>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12:14-21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953805B-A048-4722-C771-15ACF259FFCF}"/>
              </a:ext>
            </a:extLst>
          </p:cNvPr>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Never take your own revenge, beloved, but leave room for the wrath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of God,</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it is written: "VENGEANCE IS MINE, I WILL REPAY," says the Lord. </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255299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EBA99-2F2D-7006-5A2A-63F309457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71B8D-A294-EA2A-461C-0E09C5E9447E}"/>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1:1-10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DF5F23-EC87-9AF9-A08B-EA39BACD4A06}"/>
              </a:ext>
            </a:extLst>
          </p:cNvPr>
          <p:cNvSpPr>
            <a:spLocks noGrp="1"/>
          </p:cNvSpPr>
          <p:nvPr>
            <p:ph sz="quarter" idx="13"/>
          </p:nvPr>
        </p:nvSpPr>
        <p:spPr>
          <a:xfrm>
            <a:off x="0" y="1142999"/>
            <a:ext cx="12192000" cy="5715002"/>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indeed our fellowship is with the Father and with his Son Jesus Christ. </a:t>
            </a:r>
          </a:p>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We are writing these things so that our joy may be complete.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This is the message we have heard from him and declare to you:</a:t>
            </a:r>
            <a:endParaRPr lang="en-US" sz="4800" dirty="0"/>
          </a:p>
        </p:txBody>
      </p:sp>
    </p:spTree>
    <p:extLst>
      <p:ext uri="{BB962C8B-B14F-4D97-AF65-F5344CB8AC3E}">
        <p14:creationId xmlns:p14="http://schemas.microsoft.com/office/powerpoint/2010/main" val="235193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03C6-A012-C4A8-738A-9C74C7C29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4D9AE-9D09-40E2-A7C8-F92B6A31F7FA}"/>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12:14-21 (NAS)</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398B9F-4C66-E8F0-B065-C188B17FBFB8}"/>
              </a:ext>
            </a:extLst>
          </p:cNvPr>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IF YOUR ENEMY IS HUNGRY, FEED HIM; IF HE IS THIRSTY, GIVE HIM A DRINK; FOR IN SO DOING YOU WILL HEAP BURNING COALS ON HIS HEAD."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21</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Do not be overcome by evil, but overcome evil with good.</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247338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B9DD-E5BD-93C0-80A8-2A1A665A3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43BD5-C526-31BE-C893-0F650D8B4F1A}"/>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1:1-10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51AE1E7-7E02-578C-57AE-504C834C1419}"/>
              </a:ext>
            </a:extLst>
          </p:cNvPr>
          <p:cNvSpPr>
            <a:spLocks noGrp="1"/>
          </p:cNvSpPr>
          <p:nvPr>
            <p:ph sz="quarter" idx="13"/>
          </p:nvPr>
        </p:nvSpPr>
        <p:spPr>
          <a:xfrm>
            <a:off x="0" y="990600"/>
            <a:ext cx="12192000" cy="5867401"/>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God is light, and there is absolutely no darkness in him.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we say, “We have fellowship with him,” and yet we walk in darkness, we are lying and are not practicing the truth.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we walk in the light as he himself is in the light, we have fellowship with one another, </a:t>
            </a:r>
            <a:endParaRPr lang="en-US" sz="4800" dirty="0"/>
          </a:p>
        </p:txBody>
      </p:sp>
    </p:spTree>
    <p:extLst>
      <p:ext uri="{BB962C8B-B14F-4D97-AF65-F5344CB8AC3E}">
        <p14:creationId xmlns:p14="http://schemas.microsoft.com/office/powerpoint/2010/main" val="757396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49070-79EC-3985-1A2E-875F0BDB2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EE0FF-C57F-0D13-26CD-860368BF2B75}"/>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1:1-10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9C5998-38AB-2935-6218-DFC476D14C47}"/>
              </a:ext>
            </a:extLst>
          </p:cNvPr>
          <p:cNvSpPr>
            <a:spLocks noGrp="1"/>
          </p:cNvSpPr>
          <p:nvPr>
            <p:ph sz="quarter" idx="13"/>
          </p:nvPr>
        </p:nvSpPr>
        <p:spPr>
          <a:xfrm>
            <a:off x="0" y="1142999"/>
            <a:ext cx="12192000" cy="5715002"/>
          </a:xfrm>
        </p:spPr>
        <p:txBody>
          <a:bodyPr>
            <a:noAutofit/>
          </a:bodyPr>
          <a:lstStyle/>
          <a:p>
            <a:pPr marL="45720" indent="0">
              <a:buNone/>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and the blood of Jesus his Son cleanses us from all sin. </a:t>
            </a:r>
          </a:p>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we say, “We have no sin,” we are deceiving ourselves, and the truth is not in us. </a:t>
            </a:r>
            <a:endParaRPr lang="en-US" sz="4800" dirty="0"/>
          </a:p>
        </p:txBody>
      </p:sp>
    </p:spTree>
    <p:extLst>
      <p:ext uri="{BB962C8B-B14F-4D97-AF65-F5344CB8AC3E}">
        <p14:creationId xmlns:p14="http://schemas.microsoft.com/office/powerpoint/2010/main" val="3403704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2446A-02B9-EA0E-D1FB-90F92672D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C53ED-0BCE-54DE-2EB8-DC32841974C2}"/>
              </a:ext>
            </a:extLst>
          </p:cNvPr>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 John 1:1-10 (CSB)</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CE93FF5-4FD0-E408-DDF1-5A9779F91C8C}"/>
              </a:ext>
            </a:extLst>
          </p:cNvPr>
          <p:cNvSpPr>
            <a:spLocks noGrp="1"/>
          </p:cNvSpPr>
          <p:nvPr>
            <p:ph sz="quarter" idx="13"/>
          </p:nvPr>
        </p:nvSpPr>
        <p:spPr>
          <a:xfrm>
            <a:off x="0" y="914400"/>
            <a:ext cx="12192000" cy="5943601"/>
          </a:xfrm>
        </p:spPr>
        <p:txBody>
          <a:bodyPr>
            <a:noAutofit/>
          </a:bodyPr>
          <a:lstStyle/>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we confess our sins, he is faithful and righteous to forgive us our sins and to cleanse us from all unrighteousness. </a:t>
            </a:r>
          </a:p>
          <a:p>
            <a:pPr marL="45720" indent="0">
              <a:buNone/>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10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If we say, “We have not sinned,” we make him a liar, and his word is not in us.</a:t>
            </a:r>
            <a:endParaRPr lang="en-US" sz="4800" dirty="0"/>
          </a:p>
        </p:txBody>
      </p:sp>
    </p:spTree>
    <p:extLst>
      <p:ext uri="{BB962C8B-B14F-4D97-AF65-F5344CB8AC3E}">
        <p14:creationId xmlns:p14="http://schemas.microsoft.com/office/powerpoint/2010/main" val="408603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71600"/>
            <a:ext cx="12192000" cy="5486400"/>
          </a:xfrm>
        </p:spPr>
        <p:txBody>
          <a:bodyPr>
            <a:noAutofit/>
          </a:bodyPr>
          <a:lstStyle/>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What Does it Mean to Walk in the Light?</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Does Walking in the Light Mean You Don’t Sin?</a:t>
            </a:r>
          </a:p>
          <a:p>
            <a:pPr marL="960120" indent="-914400">
              <a:lnSpc>
                <a:spcPct val="80000"/>
              </a:lnSpc>
              <a:buClr>
                <a:srgbClr val="C00000"/>
              </a:buClr>
              <a:buFont typeface="+mj-lt"/>
              <a:buAutoNum type="arabicPeriod"/>
            </a:pPr>
            <a:r>
              <a:rPr lang="en-US" sz="6000" b="1" i="1" dirty="0">
                <a:effectLst>
                  <a:outerShdw blurRad="38100" dist="38100" dir="2700000" algn="tl">
                    <a:srgbClr val="000000">
                      <a:alpha val="43137"/>
                    </a:srgbClr>
                  </a:outerShdw>
                </a:effectLst>
              </a:rPr>
              <a:t>How Does One Who is Walking in the Light React When He Sees His Brother Sin?</a:t>
            </a:r>
          </a:p>
        </p:txBody>
      </p:sp>
      <p:sp>
        <p:nvSpPr>
          <p:cNvPr id="4" name="Title 3"/>
          <p:cNvSpPr>
            <a:spLocks noGrp="1"/>
          </p:cNvSpPr>
          <p:nvPr>
            <p:ph type="title"/>
          </p:nvPr>
        </p:nvSpPr>
        <p:spPr>
          <a:xfrm>
            <a:off x="0" y="0"/>
            <a:ext cx="12192000" cy="1524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Does the Bible Say:</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5D8E4-6821-E07C-2BC0-39B36CE727C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405B0-EAE7-98A1-93D6-B4E980F27916}"/>
              </a:ext>
            </a:extLst>
          </p:cNvPr>
          <p:cNvSpPr>
            <a:spLocks noGrp="1"/>
          </p:cNvSpPr>
          <p:nvPr>
            <p:ph sz="quarter" idx="13"/>
          </p:nvPr>
        </p:nvSpPr>
        <p:spPr>
          <a:xfrm>
            <a:off x="0" y="1524000"/>
            <a:ext cx="12192000" cy="5296930"/>
          </a:xfrm>
        </p:spPr>
        <p:txBody>
          <a:bodyPr>
            <a:noAutofit/>
          </a:bodyPr>
          <a:lstStyle/>
          <a:p>
            <a:pPr marL="1188720" indent="-1143000">
              <a:lnSpc>
                <a:spcPct val="80000"/>
              </a:lnSpc>
              <a:buClr>
                <a:srgbClr val="C00000"/>
              </a:buClr>
              <a:buFont typeface="+mj-lt"/>
              <a:buAutoNum type="arabicPeriod" startAt="4"/>
            </a:pPr>
            <a:r>
              <a:rPr lang="en-US" sz="6000" b="1" i="1" dirty="0">
                <a:effectLst>
                  <a:outerShdw blurRad="38100" dist="38100" dir="2700000" algn="tl">
                    <a:srgbClr val="000000">
                      <a:alpha val="43137"/>
                    </a:srgbClr>
                  </a:outerShdw>
                </a:effectLst>
              </a:rPr>
              <a:t>Only Satan’s Children Want to Crucify the Weak in the Church</a:t>
            </a:r>
          </a:p>
          <a:p>
            <a:pPr marL="1188720" indent="-1143000">
              <a:lnSpc>
                <a:spcPct val="80000"/>
              </a:lnSpc>
              <a:buClr>
                <a:srgbClr val="C00000"/>
              </a:buClr>
              <a:buFont typeface="+mj-lt"/>
              <a:buAutoNum type="arabicPeriod" startAt="4"/>
            </a:pPr>
            <a:r>
              <a:rPr lang="en-US" sz="6000" b="1" i="1" dirty="0">
                <a:effectLst>
                  <a:outerShdw blurRad="38100" dist="38100" dir="2700000" algn="tl">
                    <a:srgbClr val="000000">
                      <a:alpha val="43137"/>
                    </a:srgbClr>
                  </a:outerShdw>
                </a:effectLst>
              </a:rPr>
              <a:t>God Says Vengeance is Mine to all Who Use Foul Speech Concerning His Weak Children</a:t>
            </a:r>
          </a:p>
        </p:txBody>
      </p:sp>
      <p:sp>
        <p:nvSpPr>
          <p:cNvPr id="4" name="Title 3">
            <a:extLst>
              <a:ext uri="{FF2B5EF4-FFF2-40B4-BE49-F238E27FC236}">
                <a16:creationId xmlns:a16="http://schemas.microsoft.com/office/drawing/2014/main" id="{36A0A154-1C70-2401-AEE9-B4FD5F467ED1}"/>
              </a:ext>
            </a:extLst>
          </p:cNvPr>
          <p:cNvSpPr>
            <a:spLocks noGrp="1"/>
          </p:cNvSpPr>
          <p:nvPr>
            <p:ph type="title"/>
          </p:nvPr>
        </p:nvSpPr>
        <p:spPr>
          <a:xfrm>
            <a:off x="0" y="0"/>
            <a:ext cx="12192000" cy="1524000"/>
          </a:xfrm>
        </p:spPr>
        <p:txBody>
          <a:bodyPr/>
          <a:lstStyle/>
          <a:p>
            <a:pPr marL="0" indent="0" algn="l">
              <a:buNone/>
            </a:pPr>
            <a:r>
              <a:rPr lang="en-US" sz="6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What Does the Bible Say:</a:t>
            </a:r>
          </a:p>
        </p:txBody>
      </p:sp>
    </p:spTree>
    <p:extLst>
      <p:ext uri="{BB962C8B-B14F-4D97-AF65-F5344CB8AC3E}">
        <p14:creationId xmlns:p14="http://schemas.microsoft.com/office/powerpoint/2010/main" val="329247738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705</TotalTime>
  <Words>1874</Words>
  <Application>Microsoft Office PowerPoint</Application>
  <PresentationFormat>Widescreen</PresentationFormat>
  <Paragraphs>116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Bahnschrift</vt:lpstr>
      <vt:lpstr>Brush Script MT</vt:lpstr>
      <vt:lpstr>Calibri</vt:lpstr>
      <vt:lpstr>Franklin Gothic Medium</vt:lpstr>
      <vt:lpstr>Georgia</vt:lpstr>
      <vt:lpstr>Trebuchet MS</vt:lpstr>
      <vt:lpstr>Wingdings</vt:lpstr>
      <vt:lpstr>Slipstream</vt:lpstr>
      <vt:lpstr>Please Don’t Crucify Your Brother  When He Sins</vt:lpstr>
      <vt:lpstr>I John 1:1-10 (CSB)</vt:lpstr>
      <vt:lpstr>I John 1:1-10 (CSB)</vt:lpstr>
      <vt:lpstr>I John 1:1-10 (CSB)</vt:lpstr>
      <vt:lpstr>I John 1:1-10 (CSB)</vt:lpstr>
      <vt:lpstr>I John 1:1-10 (CSB)</vt:lpstr>
      <vt:lpstr>I John 1:1-10 (CSB)</vt:lpstr>
      <vt:lpstr>What Does the Bible Say:</vt:lpstr>
      <vt:lpstr>What Does the Bible Say:</vt:lpstr>
      <vt:lpstr>Point #1:  What Does it Mean to Walk in the Light?</vt:lpstr>
      <vt:lpstr>I John 1:7 (CSB)</vt:lpstr>
      <vt:lpstr>Matthew 22:37-39 (CSB)</vt:lpstr>
      <vt:lpstr>I Corinthians 15:57-58 (KJV)</vt:lpstr>
      <vt:lpstr>Matthew 6:33 (KJV)</vt:lpstr>
      <vt:lpstr>Romans 12:1-2 (KJV)</vt:lpstr>
      <vt:lpstr>Romans 12:1-2 (KJV)</vt:lpstr>
      <vt:lpstr>Point #2:  Does Walking in the Light Mean You Don’t Sin?</vt:lpstr>
      <vt:lpstr>I John 1:5 (CSB)</vt:lpstr>
      <vt:lpstr>Romans 3:23 (KJV)</vt:lpstr>
      <vt:lpstr>James 3:2 (NAS)</vt:lpstr>
      <vt:lpstr>Point #3:  How does One Who is Walking in the Light React When He Sees His Brother Sin?</vt:lpstr>
      <vt:lpstr>Romans 14:13 (NAS)</vt:lpstr>
      <vt:lpstr>Ephesians 4:20-32 (NAS)</vt:lpstr>
      <vt:lpstr>Ephesians 4:20-32 (NAS)</vt:lpstr>
      <vt:lpstr>Ephesians 4:20-32 (NAS)</vt:lpstr>
      <vt:lpstr>Ephesians 4:20-32 (NAS)</vt:lpstr>
      <vt:lpstr>Ephesians 4:20-32 (NAS)</vt:lpstr>
      <vt:lpstr>Ephesians 4:20-32 (NAS)</vt:lpstr>
      <vt:lpstr>Ephesians 4:20-32 (NAS)</vt:lpstr>
      <vt:lpstr>VERSE 29 </vt:lpstr>
      <vt:lpstr>Point #4:  Only Satan’s Children Want to Crucify the Weak in the Church</vt:lpstr>
      <vt:lpstr>Foul Words Toward One Another</vt:lpstr>
      <vt:lpstr>Romans 14:1-4 (KJV)</vt:lpstr>
      <vt:lpstr>Romans 14:1-4 (KJV)</vt:lpstr>
      <vt:lpstr>Romans 14:10 (KJV)</vt:lpstr>
      <vt:lpstr>Point #5:  God Says Vengeance is Mine to all Who Use Foul Speech Concerning His Weak Children</vt:lpstr>
      <vt:lpstr>Romans 12:14-21 (NAS)</vt:lpstr>
      <vt:lpstr>Romans 12:14-21 (NAS)</vt:lpstr>
      <vt:lpstr>Romans 12:14-21 (NAS)</vt:lpstr>
      <vt:lpstr>Romans 12:14-21 (NAS)</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Stuart Fain</dc:creator>
  <cp:lastModifiedBy>Stuart Fain</cp:lastModifiedBy>
  <cp:revision>3</cp:revision>
  <dcterms:created xsi:type="dcterms:W3CDTF">2025-08-09T15:28:05Z</dcterms:created>
  <dcterms:modified xsi:type="dcterms:W3CDTF">2025-08-10T03:13:29Z</dcterms:modified>
</cp:coreProperties>
</file>